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9" r:id="rId4"/>
    <p:sldId id="258" r:id="rId5"/>
    <p:sldId id="270" r:id="rId6"/>
    <p:sldId id="259" r:id="rId7"/>
    <p:sldId id="271" r:id="rId8"/>
    <p:sldId id="260" r:id="rId9"/>
    <p:sldId id="272" r:id="rId10"/>
    <p:sldId id="261" r:id="rId11"/>
    <p:sldId id="273" r:id="rId12"/>
    <p:sldId id="262" r:id="rId13"/>
    <p:sldId id="274" r:id="rId14"/>
    <p:sldId id="264" r:id="rId15"/>
    <p:sldId id="275" r:id="rId16"/>
    <p:sldId id="265" r:id="rId17"/>
    <p:sldId id="276" r:id="rId18"/>
    <p:sldId id="266" r:id="rId19"/>
    <p:sldId id="277" r:id="rId20"/>
    <p:sldId id="267" r:id="rId21"/>
    <p:sldId id="268" r:id="rId22"/>
    <p:sldId id="263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C64C5-63B7-6A4A-8BBD-FFAC432FAC7E}" type="datetimeFigureOut">
              <a:rPr lang="en-US" smtClean="0"/>
              <a:t>11/11/10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F315E-CB84-514D-82E1-68FB2FCDC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828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C64C5-63B7-6A4A-8BBD-FFAC432FAC7E}" type="datetimeFigureOut">
              <a:rPr lang="en-US" smtClean="0"/>
              <a:t>11/11/10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F315E-CB84-514D-82E1-68FB2FCDC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064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C64C5-63B7-6A4A-8BBD-FFAC432FAC7E}" type="datetimeFigureOut">
              <a:rPr lang="en-US" smtClean="0"/>
              <a:t>11/11/10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F315E-CB84-514D-82E1-68FB2FCDC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791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C64C5-63B7-6A4A-8BBD-FFAC432FAC7E}" type="datetimeFigureOut">
              <a:rPr lang="en-US" smtClean="0"/>
              <a:t>11/11/10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F315E-CB84-514D-82E1-68FB2FCDC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313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C64C5-63B7-6A4A-8BBD-FFAC432FAC7E}" type="datetimeFigureOut">
              <a:rPr lang="en-US" smtClean="0"/>
              <a:t>11/11/10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F315E-CB84-514D-82E1-68FB2FCDC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626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C64C5-63B7-6A4A-8BBD-FFAC432FAC7E}" type="datetimeFigureOut">
              <a:rPr lang="en-US" smtClean="0"/>
              <a:t>11/11/10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F315E-CB84-514D-82E1-68FB2FCDC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293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C64C5-63B7-6A4A-8BBD-FFAC432FAC7E}" type="datetimeFigureOut">
              <a:rPr lang="en-US" smtClean="0"/>
              <a:t>11/11/10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F315E-CB84-514D-82E1-68FB2FCDC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03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C64C5-63B7-6A4A-8BBD-FFAC432FAC7E}" type="datetimeFigureOut">
              <a:rPr lang="en-US" smtClean="0"/>
              <a:t>11/11/10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F315E-CB84-514D-82E1-68FB2FCDC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871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C64C5-63B7-6A4A-8BBD-FFAC432FAC7E}" type="datetimeFigureOut">
              <a:rPr lang="en-US" smtClean="0"/>
              <a:t>11/11/10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F315E-CB84-514D-82E1-68FB2FCDC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419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C64C5-63B7-6A4A-8BBD-FFAC432FAC7E}" type="datetimeFigureOut">
              <a:rPr lang="en-US" smtClean="0"/>
              <a:t>11/11/10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F315E-CB84-514D-82E1-68FB2FCDC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72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C64C5-63B7-6A4A-8BBD-FFAC432FAC7E}" type="datetimeFigureOut">
              <a:rPr lang="en-US" smtClean="0"/>
              <a:t>11/11/10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F315E-CB84-514D-82E1-68FB2FCDC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643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C64C5-63B7-6A4A-8BBD-FFAC432FAC7E}" type="datetimeFigureOut">
              <a:rPr lang="en-US" smtClean="0"/>
              <a:t>11/11/10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F315E-CB84-514D-82E1-68FB2FCDC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431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NAME THAT LOGO!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23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0-11-10 at 8.50.5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5" r="47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18052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71210"/>
            <a:ext cx="8229600" cy="1143000"/>
          </a:xfrm>
        </p:spPr>
        <p:txBody>
          <a:bodyPr/>
          <a:lstStyle/>
          <a:p>
            <a:r>
              <a:rPr lang="en-US" dirty="0" smtClean="0"/>
              <a:t>Nike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72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0-11-10 at 8.52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355" r="-18355"/>
          <a:stretch>
            <a:fillRect/>
          </a:stretch>
        </p:blipFill>
        <p:spPr>
          <a:xfrm>
            <a:off x="457200" y="1233714"/>
            <a:ext cx="8229600" cy="4892449"/>
          </a:xfrm>
        </p:spPr>
      </p:pic>
    </p:spTree>
    <p:extLst>
      <p:ext uri="{BB962C8B-B14F-4D97-AF65-F5344CB8AC3E}">
        <p14:creationId xmlns:p14="http://schemas.microsoft.com/office/powerpoint/2010/main" val="3334633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88924"/>
            <a:ext cx="8229600" cy="1143000"/>
          </a:xfrm>
        </p:spPr>
        <p:txBody>
          <a:bodyPr/>
          <a:lstStyle/>
          <a:p>
            <a:r>
              <a:rPr lang="en-US" dirty="0" smtClean="0"/>
              <a:t>Taco Bell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01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Screen shot 2010-11-10 at 8.43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56181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9685"/>
            <a:ext cx="8229600" cy="1143000"/>
          </a:xfrm>
        </p:spPr>
        <p:txBody>
          <a:bodyPr/>
          <a:lstStyle/>
          <a:p>
            <a:r>
              <a:rPr lang="en-US" dirty="0" smtClean="0"/>
              <a:t>McDonald’s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807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0-11-10 at 8.46.4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756" r="-847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23390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75114"/>
            <a:ext cx="8229600" cy="1143000"/>
          </a:xfrm>
        </p:spPr>
        <p:txBody>
          <a:bodyPr/>
          <a:lstStyle/>
          <a:p>
            <a:r>
              <a:rPr lang="en-US" dirty="0" smtClean="0"/>
              <a:t>Frosted Flakes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395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0-11-10 at 8.44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56" b="-27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32808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03400"/>
            <a:ext cx="8229600" cy="1143000"/>
          </a:xfrm>
        </p:spPr>
        <p:txBody>
          <a:bodyPr/>
          <a:lstStyle/>
          <a:p>
            <a:r>
              <a:rPr lang="en-US" dirty="0" smtClean="0"/>
              <a:t>Pizza Hut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663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Screen shot 2010-11-10 at 8.49.0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563" r="-41563"/>
          <a:stretch>
            <a:fillRect/>
          </a:stretch>
        </p:blipFill>
        <p:spPr>
          <a:xfrm>
            <a:off x="0" y="1088572"/>
            <a:ext cx="9280996" cy="5104190"/>
          </a:xfrm>
        </p:spPr>
      </p:pic>
    </p:spTree>
    <p:extLst>
      <p:ext uri="{BB962C8B-B14F-4D97-AF65-F5344CB8AC3E}">
        <p14:creationId xmlns:p14="http://schemas.microsoft.com/office/powerpoint/2010/main" val="1367949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0-11-10 at 8.43.0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9399" r="-593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46528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15495"/>
            <a:ext cx="8229600" cy="1143000"/>
          </a:xfrm>
        </p:spPr>
        <p:txBody>
          <a:bodyPr/>
          <a:lstStyle/>
          <a:p>
            <a:r>
              <a:rPr lang="en-US" dirty="0" smtClean="0"/>
              <a:t>Kentucky Fried Chicken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311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0-11-10 at 8.53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223" r="-24223"/>
          <a:stretch>
            <a:fillRect/>
          </a:stretch>
        </p:blipFill>
        <p:spPr>
          <a:xfrm>
            <a:off x="457200" y="1176866"/>
            <a:ext cx="8229600" cy="5052182"/>
          </a:xfrm>
        </p:spPr>
      </p:pic>
    </p:spTree>
    <p:extLst>
      <p:ext uri="{BB962C8B-B14F-4D97-AF65-F5344CB8AC3E}">
        <p14:creationId xmlns:p14="http://schemas.microsoft.com/office/powerpoint/2010/main" val="554326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7781"/>
            <a:ext cx="8229600" cy="1143000"/>
          </a:xfrm>
        </p:spPr>
        <p:txBody>
          <a:bodyPr/>
          <a:lstStyle/>
          <a:p>
            <a:r>
              <a:rPr lang="en-US" dirty="0" smtClean="0"/>
              <a:t>Wendy’s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975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3972"/>
            <a:ext cx="8229600" cy="1143000"/>
          </a:xfrm>
        </p:spPr>
        <p:txBody>
          <a:bodyPr/>
          <a:lstStyle/>
          <a:p>
            <a:r>
              <a:rPr lang="en-US" dirty="0" smtClean="0"/>
              <a:t>Disneyland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6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Screen shot 2010-11-10 at 8.54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232" r="-392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49864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06638"/>
            <a:ext cx="8229600" cy="1143000"/>
          </a:xfrm>
        </p:spPr>
        <p:txBody>
          <a:bodyPr/>
          <a:lstStyle/>
          <a:p>
            <a:r>
              <a:rPr lang="en-US" dirty="0" smtClean="0"/>
              <a:t>Ford Mustang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372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0-11-10 at 8.55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3" r="65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34002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01019"/>
            <a:ext cx="8229600" cy="1143000"/>
          </a:xfrm>
        </p:spPr>
        <p:txBody>
          <a:bodyPr/>
          <a:lstStyle/>
          <a:p>
            <a:r>
              <a:rPr lang="en-US" dirty="0" smtClean="0"/>
              <a:t>Chevrolet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392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0-11-10 at 8.50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873" r="-12873"/>
          <a:stretch>
            <a:fillRect/>
          </a:stretch>
        </p:blipFill>
        <p:spPr>
          <a:xfrm>
            <a:off x="457200" y="762000"/>
            <a:ext cx="8229600" cy="5364163"/>
          </a:xfrm>
        </p:spPr>
      </p:pic>
    </p:spTree>
    <p:extLst>
      <p:ext uri="{BB962C8B-B14F-4D97-AF65-F5344CB8AC3E}">
        <p14:creationId xmlns:p14="http://schemas.microsoft.com/office/powerpoint/2010/main" val="4179325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057" y="2294543"/>
            <a:ext cx="8229600" cy="1143000"/>
          </a:xfrm>
        </p:spPr>
        <p:txBody>
          <a:bodyPr/>
          <a:lstStyle/>
          <a:p>
            <a:r>
              <a:rPr lang="en-US" dirty="0" smtClean="0"/>
              <a:t>Nintendo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020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21</Words>
  <Application>Microsoft Macintosh PowerPoint</Application>
  <PresentationFormat>On-screen Show (4:3)</PresentationFormat>
  <Paragraphs>12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NAME THAT LOGO!</vt:lpstr>
      <vt:lpstr>PowerPoint Presentation</vt:lpstr>
      <vt:lpstr>Disneyland</vt:lpstr>
      <vt:lpstr>PowerPoint Presentation</vt:lpstr>
      <vt:lpstr>Ford Mustang</vt:lpstr>
      <vt:lpstr>PowerPoint Presentation</vt:lpstr>
      <vt:lpstr>Chevrolet</vt:lpstr>
      <vt:lpstr>PowerPoint Presentation</vt:lpstr>
      <vt:lpstr>Nintendo</vt:lpstr>
      <vt:lpstr>PowerPoint Presentation</vt:lpstr>
      <vt:lpstr>Nike</vt:lpstr>
      <vt:lpstr>PowerPoint Presentation</vt:lpstr>
      <vt:lpstr>Taco Bell</vt:lpstr>
      <vt:lpstr>PowerPoint Presentation</vt:lpstr>
      <vt:lpstr>McDonald’s</vt:lpstr>
      <vt:lpstr>PowerPoint Presentation</vt:lpstr>
      <vt:lpstr>Frosted Flakes</vt:lpstr>
      <vt:lpstr>PowerPoint Presentation</vt:lpstr>
      <vt:lpstr>Pizza Hut</vt:lpstr>
      <vt:lpstr>PowerPoint Presentation</vt:lpstr>
      <vt:lpstr>Kentucky Fried Chicken</vt:lpstr>
      <vt:lpstr>PowerPoint Presentation</vt:lpstr>
      <vt:lpstr>Wendy’s</vt:lpstr>
    </vt:vector>
  </TitlesOfParts>
  <Company>GSD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Misty Butterfield</dc:creator>
  <cp:lastModifiedBy>Misty Butterfield</cp:lastModifiedBy>
  <cp:revision>5</cp:revision>
  <dcterms:created xsi:type="dcterms:W3CDTF">2010-11-11T03:34:58Z</dcterms:created>
  <dcterms:modified xsi:type="dcterms:W3CDTF">2010-11-12T02:31:40Z</dcterms:modified>
</cp:coreProperties>
</file>